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ppt/media/image10.svg" ContentType="image/svg+xml"/>
  <Override PartName="/ppt/media/image14.svg" ContentType="image/svg+xml"/>
  <Override PartName="/ppt/media/image16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4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</p:sldIdLst>
  <p:sldSz cx="9753600" cy="7315200"/>
  <p:notesSz cx="6858000" cy="9144000"/>
  <p:embeddedFontLst>
    <p:embeddedFont>
      <p:font typeface="Arimo Bold" panose="020B0604020202020204" charset="0"/>
      <p:regular r:id="rId11"/>
    </p:embeddedFont>
    <p:embeddedFont>
      <p:font typeface="Arimo Italics" panose="020B0604020202020204" charset="0"/>
      <p:regular r:id="rId12"/>
    </p:embeddedFont>
    <p:embeddedFont>
      <p:font typeface="Varela Round" panose="00000500000000000000" pitchFamily="2" charset="-79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1E6257-F3C1-4B6C-ACBB-8A3AB8B78BD9}" v="94" dt="2025-04-17T15:50:51.8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45827" autoAdjust="0"/>
  </p:normalViewPr>
  <p:slideViewPr>
    <p:cSldViewPr>
      <p:cViewPr varScale="1">
        <p:scale>
          <a:sx n="47" d="100"/>
          <a:sy n="47" d="100"/>
        </p:scale>
        <p:origin x="282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microsoft.com/office/2016/11/relationships/changesInfo" Target="changesInfos/changesInfo1.xml"/><Relationship Id="rId1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han, Ngoc Thach" userId="6dfe89b3-aaef-4ad6-a075-7fee9ea87e2d" providerId="ADAL" clId="{CB1E6257-F3C1-4B6C-ACBB-8A3AB8B78BD9}"/>
    <pc:docChg chg="undo custSel modSld sldOrd">
      <pc:chgData name="Nhan, Ngoc Thach" userId="6dfe89b3-aaef-4ad6-a075-7fee9ea87e2d" providerId="ADAL" clId="{CB1E6257-F3C1-4B6C-ACBB-8A3AB8B78BD9}" dt="2025-04-17T15:51:04.068" v="392" actId="1076"/>
      <pc:docMkLst>
        <pc:docMk/>
      </pc:docMkLst>
      <pc:sldChg chg="addSp delSp modSp mod modTransition delAnim modAnim modNotesTx">
        <pc:chgData name="Nhan, Ngoc Thach" userId="6dfe89b3-aaef-4ad6-a075-7fee9ea87e2d" providerId="ADAL" clId="{CB1E6257-F3C1-4B6C-ACBB-8A3AB8B78BD9}" dt="2025-04-17T15:50:47.060" v="388" actId="21"/>
        <pc:sldMkLst>
          <pc:docMk/>
          <pc:sldMk cId="0" sldId="256"/>
        </pc:sldMkLst>
        <pc:spChg chg="mod">
          <ac:chgData name="Nhan, Ngoc Thach" userId="6dfe89b3-aaef-4ad6-a075-7fee9ea87e2d" providerId="ADAL" clId="{CB1E6257-F3C1-4B6C-ACBB-8A3AB8B78BD9}" dt="2025-04-17T04:03:10.490" v="328" actId="14100"/>
          <ac:spMkLst>
            <pc:docMk/>
            <pc:sldMk cId="0" sldId="256"/>
            <ac:spMk id="2" creationId="{00000000-0000-0000-0000-000000000000}"/>
          </ac:spMkLst>
        </pc:spChg>
        <pc:spChg chg="mod">
          <ac:chgData name="Nhan, Ngoc Thach" userId="6dfe89b3-aaef-4ad6-a075-7fee9ea87e2d" providerId="ADAL" clId="{CB1E6257-F3C1-4B6C-ACBB-8A3AB8B78BD9}" dt="2025-04-17T03:24:59.750" v="5" actId="14100"/>
          <ac:spMkLst>
            <pc:docMk/>
            <pc:sldMk cId="0" sldId="256"/>
            <ac:spMk id="3" creationId="{00000000-0000-0000-0000-000000000000}"/>
          </ac:spMkLst>
        </pc:spChg>
        <pc:spChg chg="del mod topLvl">
          <ac:chgData name="Nhan, Ngoc Thach" userId="6dfe89b3-aaef-4ad6-a075-7fee9ea87e2d" providerId="ADAL" clId="{CB1E6257-F3C1-4B6C-ACBB-8A3AB8B78BD9}" dt="2025-04-17T04:00:49.035" v="301" actId="478"/>
          <ac:spMkLst>
            <pc:docMk/>
            <pc:sldMk cId="0" sldId="256"/>
            <ac:spMk id="5" creationId="{00000000-0000-0000-0000-000000000000}"/>
          </ac:spMkLst>
        </pc:spChg>
        <pc:spChg chg="topLvl">
          <ac:chgData name="Nhan, Ngoc Thach" userId="6dfe89b3-aaef-4ad6-a075-7fee9ea87e2d" providerId="ADAL" clId="{CB1E6257-F3C1-4B6C-ACBB-8A3AB8B78BD9}" dt="2025-04-17T04:00:49.035" v="301" actId="478"/>
          <ac:spMkLst>
            <pc:docMk/>
            <pc:sldMk cId="0" sldId="256"/>
            <ac:spMk id="6" creationId="{00000000-0000-0000-0000-000000000000}"/>
          </ac:spMkLst>
        </pc:spChg>
        <pc:spChg chg="mod">
          <ac:chgData name="Nhan, Ngoc Thach" userId="6dfe89b3-aaef-4ad6-a075-7fee9ea87e2d" providerId="ADAL" clId="{CB1E6257-F3C1-4B6C-ACBB-8A3AB8B78BD9}" dt="2025-04-17T03:44:36.472" v="185" actId="1076"/>
          <ac:spMkLst>
            <pc:docMk/>
            <pc:sldMk cId="0" sldId="256"/>
            <ac:spMk id="9" creationId="{00000000-0000-0000-0000-000000000000}"/>
          </ac:spMkLst>
        </pc:spChg>
        <pc:spChg chg="del">
          <ac:chgData name="Nhan, Ngoc Thach" userId="6dfe89b3-aaef-4ad6-a075-7fee9ea87e2d" providerId="ADAL" clId="{CB1E6257-F3C1-4B6C-ACBB-8A3AB8B78BD9}" dt="2025-04-17T04:03:31.378" v="334" actId="478"/>
          <ac:spMkLst>
            <pc:docMk/>
            <pc:sldMk cId="0" sldId="256"/>
            <ac:spMk id="10" creationId="{00000000-0000-0000-0000-000000000000}"/>
          </ac:spMkLst>
        </pc:spChg>
        <pc:spChg chg="mod">
          <ac:chgData name="Nhan, Ngoc Thach" userId="6dfe89b3-aaef-4ad6-a075-7fee9ea87e2d" providerId="ADAL" clId="{CB1E6257-F3C1-4B6C-ACBB-8A3AB8B78BD9}" dt="2025-04-17T04:07:51.092" v="384" actId="20577"/>
          <ac:spMkLst>
            <pc:docMk/>
            <pc:sldMk cId="0" sldId="256"/>
            <ac:spMk id="17" creationId="{00000000-0000-0000-0000-000000000000}"/>
          </ac:spMkLst>
        </pc:spChg>
        <pc:spChg chg="mod topLvl">
          <ac:chgData name="Nhan, Ngoc Thach" userId="6dfe89b3-aaef-4ad6-a075-7fee9ea87e2d" providerId="ADAL" clId="{CB1E6257-F3C1-4B6C-ACBB-8A3AB8B78BD9}" dt="2025-04-17T15:50:47.060" v="388" actId="21"/>
          <ac:spMkLst>
            <pc:docMk/>
            <pc:sldMk cId="0" sldId="256"/>
            <ac:spMk id="19" creationId="{9C322CCE-1FFB-AF62-8CFB-FCFA8662CF2D}"/>
          </ac:spMkLst>
        </pc:spChg>
        <pc:spChg chg="del mod topLvl">
          <ac:chgData name="Nhan, Ngoc Thach" userId="6dfe89b3-aaef-4ad6-a075-7fee9ea87e2d" providerId="ADAL" clId="{CB1E6257-F3C1-4B6C-ACBB-8A3AB8B78BD9}" dt="2025-04-17T15:50:47.060" v="388" actId="21"/>
          <ac:spMkLst>
            <pc:docMk/>
            <pc:sldMk cId="0" sldId="256"/>
            <ac:spMk id="20" creationId="{893B5526-822E-2429-9F72-61284507088B}"/>
          </ac:spMkLst>
        </pc:spChg>
        <pc:grpChg chg="del">
          <ac:chgData name="Nhan, Ngoc Thach" userId="6dfe89b3-aaef-4ad6-a075-7fee9ea87e2d" providerId="ADAL" clId="{CB1E6257-F3C1-4B6C-ACBB-8A3AB8B78BD9}" dt="2025-04-17T04:00:49.035" v="301" actId="478"/>
          <ac:grpSpMkLst>
            <pc:docMk/>
            <pc:sldMk cId="0" sldId="256"/>
            <ac:grpSpMk id="4" creationId="{00000000-0000-0000-0000-000000000000}"/>
          </ac:grpSpMkLst>
        </pc:grpChg>
        <pc:grpChg chg="mod">
          <ac:chgData name="Nhan, Ngoc Thach" userId="6dfe89b3-aaef-4ad6-a075-7fee9ea87e2d" providerId="ADAL" clId="{CB1E6257-F3C1-4B6C-ACBB-8A3AB8B78BD9}" dt="2025-04-17T03:43:53.012" v="158" actId="14100"/>
          <ac:grpSpMkLst>
            <pc:docMk/>
            <pc:sldMk cId="0" sldId="256"/>
            <ac:grpSpMk id="7" creationId="{00000000-0000-0000-0000-000000000000}"/>
          </ac:grpSpMkLst>
        </pc:grpChg>
        <pc:grpChg chg="add del mod">
          <ac:chgData name="Nhan, Ngoc Thach" userId="6dfe89b3-aaef-4ad6-a075-7fee9ea87e2d" providerId="ADAL" clId="{CB1E6257-F3C1-4B6C-ACBB-8A3AB8B78BD9}" dt="2025-04-17T15:50:47.060" v="388" actId="21"/>
          <ac:grpSpMkLst>
            <pc:docMk/>
            <pc:sldMk cId="0" sldId="256"/>
            <ac:grpSpMk id="18" creationId="{152FADFF-16DE-4CBB-A2F3-FEE1104C015B}"/>
          </ac:grpSpMkLst>
        </pc:grpChg>
        <pc:picChg chg="add mod">
          <ac:chgData name="Nhan, Ngoc Thach" userId="6dfe89b3-aaef-4ad6-a075-7fee9ea87e2d" providerId="ADAL" clId="{CB1E6257-F3C1-4B6C-ACBB-8A3AB8B78BD9}" dt="2025-04-17T04:03:10.490" v="328" actId="14100"/>
          <ac:picMkLst>
            <pc:docMk/>
            <pc:sldMk cId="0" sldId="256"/>
            <ac:picMk id="2050" creationId="{CDB72032-C54F-A83D-BF41-01596043DCF8}"/>
          </ac:picMkLst>
        </pc:picChg>
        <pc:picChg chg="add mod">
          <ac:chgData name="Nhan, Ngoc Thach" userId="6dfe89b3-aaef-4ad6-a075-7fee9ea87e2d" providerId="ADAL" clId="{CB1E6257-F3C1-4B6C-ACBB-8A3AB8B78BD9}" dt="2025-04-17T04:03:34.468" v="335" actId="1076"/>
          <ac:picMkLst>
            <pc:docMk/>
            <pc:sldMk cId="0" sldId="256"/>
            <ac:picMk id="2052" creationId="{26517385-38B7-B6E2-6D1A-EFC92B0F9BF5}"/>
          </ac:picMkLst>
        </pc:picChg>
      </pc:sldChg>
      <pc:sldChg chg="modSp mod modTransition modAnim modNotesTx">
        <pc:chgData name="Nhan, Ngoc Thach" userId="6dfe89b3-aaef-4ad6-a075-7fee9ea87e2d" providerId="ADAL" clId="{CB1E6257-F3C1-4B6C-ACBB-8A3AB8B78BD9}" dt="2025-04-17T15:50:39.358" v="387" actId="1076"/>
        <pc:sldMkLst>
          <pc:docMk/>
          <pc:sldMk cId="0" sldId="257"/>
        </pc:sldMkLst>
        <pc:spChg chg="mod">
          <ac:chgData name="Nhan, Ngoc Thach" userId="6dfe89b3-aaef-4ad6-a075-7fee9ea87e2d" providerId="ADAL" clId="{CB1E6257-F3C1-4B6C-ACBB-8A3AB8B78BD9}" dt="2025-04-17T03:24:41.561" v="1" actId="14100"/>
          <ac:spMkLst>
            <pc:docMk/>
            <pc:sldMk cId="0" sldId="257"/>
            <ac:spMk id="2" creationId="{00000000-0000-0000-0000-000000000000}"/>
          </ac:spMkLst>
        </pc:spChg>
        <pc:spChg chg="mod">
          <ac:chgData name="Nhan, Ngoc Thach" userId="6dfe89b3-aaef-4ad6-a075-7fee9ea87e2d" providerId="ADAL" clId="{CB1E6257-F3C1-4B6C-ACBB-8A3AB8B78BD9}" dt="2025-04-17T03:24:48.618" v="2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Nhan, Ngoc Thach" userId="6dfe89b3-aaef-4ad6-a075-7fee9ea87e2d" providerId="ADAL" clId="{CB1E6257-F3C1-4B6C-ACBB-8A3AB8B78BD9}" dt="2025-04-17T15:50:37.262" v="386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Nhan, Ngoc Thach" userId="6dfe89b3-aaef-4ad6-a075-7fee9ea87e2d" providerId="ADAL" clId="{CB1E6257-F3C1-4B6C-ACBB-8A3AB8B78BD9}" dt="2025-04-17T15:50:39.358" v="387" actId="1076"/>
          <ac:spMkLst>
            <pc:docMk/>
            <pc:sldMk cId="0" sldId="257"/>
            <ac:spMk id="8" creationId="{00000000-0000-0000-0000-000000000000}"/>
          </ac:spMkLst>
        </pc:spChg>
      </pc:sldChg>
      <pc:sldChg chg="modSp mod modTransition modAnim modNotesTx">
        <pc:chgData name="Nhan, Ngoc Thach" userId="6dfe89b3-aaef-4ad6-a075-7fee9ea87e2d" providerId="ADAL" clId="{CB1E6257-F3C1-4B6C-ACBB-8A3AB8B78BD9}" dt="2025-04-17T04:06:53.974" v="379"/>
        <pc:sldMkLst>
          <pc:docMk/>
          <pc:sldMk cId="0" sldId="258"/>
        </pc:sldMkLst>
        <pc:spChg chg="mod">
          <ac:chgData name="Nhan, Ngoc Thach" userId="6dfe89b3-aaef-4ad6-a075-7fee9ea87e2d" providerId="ADAL" clId="{CB1E6257-F3C1-4B6C-ACBB-8A3AB8B78BD9}" dt="2025-04-17T03:25:20.322" v="10" actId="14100"/>
          <ac:spMkLst>
            <pc:docMk/>
            <pc:sldMk cId="0" sldId="258"/>
            <ac:spMk id="2" creationId="{00000000-0000-0000-0000-000000000000}"/>
          </ac:spMkLst>
        </pc:spChg>
        <pc:picChg chg="mod">
          <ac:chgData name="Nhan, Ngoc Thach" userId="6dfe89b3-aaef-4ad6-a075-7fee9ea87e2d" providerId="ADAL" clId="{CB1E6257-F3C1-4B6C-ACBB-8A3AB8B78BD9}" dt="2025-04-17T03:25:12.916" v="8" actId="1076"/>
          <ac:picMkLst>
            <pc:docMk/>
            <pc:sldMk cId="0" sldId="258"/>
            <ac:picMk id="9" creationId="{00000000-0000-0000-0000-000000000000}"/>
          </ac:picMkLst>
        </pc:picChg>
      </pc:sldChg>
      <pc:sldChg chg="modTransition modNotesTx">
        <pc:chgData name="Nhan, Ngoc Thach" userId="6dfe89b3-aaef-4ad6-a075-7fee9ea87e2d" providerId="ADAL" clId="{CB1E6257-F3C1-4B6C-ACBB-8A3AB8B78BD9}" dt="2025-04-17T04:06:56.925" v="380"/>
        <pc:sldMkLst>
          <pc:docMk/>
          <pc:sldMk cId="0" sldId="259"/>
        </pc:sldMkLst>
      </pc:sldChg>
      <pc:sldChg chg="addSp delSp modSp mod modTransition modAnim modNotesTx">
        <pc:chgData name="Nhan, Ngoc Thach" userId="6dfe89b3-aaef-4ad6-a075-7fee9ea87e2d" providerId="ADAL" clId="{CB1E6257-F3C1-4B6C-ACBB-8A3AB8B78BD9}" dt="2025-04-17T04:06:59.756" v="381"/>
        <pc:sldMkLst>
          <pc:docMk/>
          <pc:sldMk cId="0" sldId="260"/>
        </pc:sldMkLst>
        <pc:spChg chg="del mod topLvl">
          <ac:chgData name="Nhan, Ngoc Thach" userId="6dfe89b3-aaef-4ad6-a075-7fee9ea87e2d" providerId="ADAL" clId="{CB1E6257-F3C1-4B6C-ACBB-8A3AB8B78BD9}" dt="2025-04-17T03:25:59.368" v="15" actId="478"/>
          <ac:spMkLst>
            <pc:docMk/>
            <pc:sldMk cId="0" sldId="260"/>
            <ac:spMk id="10" creationId="{00000000-0000-0000-0000-000000000000}"/>
          </ac:spMkLst>
        </pc:spChg>
        <pc:spChg chg="del topLvl">
          <ac:chgData name="Nhan, Ngoc Thach" userId="6dfe89b3-aaef-4ad6-a075-7fee9ea87e2d" providerId="ADAL" clId="{CB1E6257-F3C1-4B6C-ACBB-8A3AB8B78BD9}" dt="2025-04-17T03:25:56.305" v="12" actId="478"/>
          <ac:spMkLst>
            <pc:docMk/>
            <pc:sldMk cId="0" sldId="260"/>
            <ac:spMk id="11" creationId="{00000000-0000-0000-0000-000000000000}"/>
          </ac:spMkLst>
        </pc:spChg>
        <pc:grpChg chg="del mod">
          <ac:chgData name="Nhan, Ngoc Thach" userId="6dfe89b3-aaef-4ad6-a075-7fee9ea87e2d" providerId="ADAL" clId="{CB1E6257-F3C1-4B6C-ACBB-8A3AB8B78BD9}" dt="2025-04-17T03:25:56.305" v="12" actId="478"/>
          <ac:grpSpMkLst>
            <pc:docMk/>
            <pc:sldMk cId="0" sldId="260"/>
            <ac:grpSpMk id="9" creationId="{00000000-0000-0000-0000-000000000000}"/>
          </ac:grpSpMkLst>
        </pc:grpChg>
        <pc:picChg chg="add mod">
          <ac:chgData name="Nhan, Ngoc Thach" userId="6dfe89b3-aaef-4ad6-a075-7fee9ea87e2d" providerId="ADAL" clId="{CB1E6257-F3C1-4B6C-ACBB-8A3AB8B78BD9}" dt="2025-04-17T03:26:56.924" v="19" actId="1076"/>
          <ac:picMkLst>
            <pc:docMk/>
            <pc:sldMk cId="0" sldId="260"/>
            <ac:picMk id="12" creationId="{D32B413E-7543-30D8-2EE6-678936459B9B}"/>
          </ac:picMkLst>
        </pc:picChg>
      </pc:sldChg>
      <pc:sldChg chg="addSp delSp modSp mod ord modTransition modAnim modNotesTx">
        <pc:chgData name="Nhan, Ngoc Thach" userId="6dfe89b3-aaef-4ad6-a075-7fee9ea87e2d" providerId="ADAL" clId="{CB1E6257-F3C1-4B6C-ACBB-8A3AB8B78BD9}" dt="2025-04-17T04:06:45.272" v="377"/>
        <pc:sldMkLst>
          <pc:docMk/>
          <pc:sldMk cId="0" sldId="261"/>
        </pc:sldMkLst>
        <pc:spChg chg="mod topLvl">
          <ac:chgData name="Nhan, Ngoc Thach" userId="6dfe89b3-aaef-4ad6-a075-7fee9ea87e2d" providerId="ADAL" clId="{CB1E6257-F3C1-4B6C-ACBB-8A3AB8B78BD9}" dt="2025-04-17T04:04:41.206" v="360" actId="478"/>
          <ac:spMkLst>
            <pc:docMk/>
            <pc:sldMk cId="0" sldId="261"/>
            <ac:spMk id="13" creationId="{00000000-0000-0000-0000-000000000000}"/>
          </ac:spMkLst>
        </pc:spChg>
        <pc:spChg chg="add del mod topLvl">
          <ac:chgData name="Nhan, Ngoc Thach" userId="6dfe89b3-aaef-4ad6-a075-7fee9ea87e2d" providerId="ADAL" clId="{CB1E6257-F3C1-4B6C-ACBB-8A3AB8B78BD9}" dt="2025-04-17T04:04:41.206" v="360" actId="478"/>
          <ac:spMkLst>
            <pc:docMk/>
            <pc:sldMk cId="0" sldId="261"/>
            <ac:spMk id="14" creationId="{00000000-0000-0000-0000-000000000000}"/>
          </ac:spMkLst>
        </pc:spChg>
        <pc:grpChg chg="add del">
          <ac:chgData name="Nhan, Ngoc Thach" userId="6dfe89b3-aaef-4ad6-a075-7fee9ea87e2d" providerId="ADAL" clId="{CB1E6257-F3C1-4B6C-ACBB-8A3AB8B78BD9}" dt="2025-04-17T04:04:41.206" v="360" actId="478"/>
          <ac:grpSpMkLst>
            <pc:docMk/>
            <pc:sldMk cId="0" sldId="261"/>
            <ac:grpSpMk id="12" creationId="{00000000-0000-0000-0000-000000000000}"/>
          </ac:grpSpMkLst>
        </pc:grpChg>
      </pc:sldChg>
      <pc:sldChg chg="addSp delSp modSp mod modTransition modNotesTx">
        <pc:chgData name="Nhan, Ngoc Thach" userId="6dfe89b3-aaef-4ad6-a075-7fee9ea87e2d" providerId="ADAL" clId="{CB1E6257-F3C1-4B6C-ACBB-8A3AB8B78BD9}" dt="2025-04-17T04:07:02.056" v="382"/>
        <pc:sldMkLst>
          <pc:docMk/>
          <pc:sldMk cId="0" sldId="262"/>
        </pc:sldMkLst>
        <pc:spChg chg="mod">
          <ac:chgData name="Nhan, Ngoc Thach" userId="6dfe89b3-aaef-4ad6-a075-7fee9ea87e2d" providerId="ADAL" clId="{CB1E6257-F3C1-4B6C-ACBB-8A3AB8B78BD9}" dt="2025-04-17T04:00:23.836" v="296" actId="1076"/>
          <ac:spMkLst>
            <pc:docMk/>
            <pc:sldMk cId="0" sldId="262"/>
            <ac:spMk id="2" creationId="{00000000-0000-0000-0000-000000000000}"/>
          </ac:spMkLst>
        </pc:spChg>
        <pc:spChg chg="del mod topLvl">
          <ac:chgData name="Nhan, Ngoc Thach" userId="6dfe89b3-aaef-4ad6-a075-7fee9ea87e2d" providerId="ADAL" clId="{CB1E6257-F3C1-4B6C-ACBB-8A3AB8B78BD9}" dt="2025-04-17T03:59:28.239" v="279" actId="478"/>
          <ac:spMkLst>
            <pc:docMk/>
            <pc:sldMk cId="0" sldId="262"/>
            <ac:spMk id="5" creationId="{00000000-0000-0000-0000-000000000000}"/>
          </ac:spMkLst>
        </pc:spChg>
        <pc:spChg chg="mod topLvl">
          <ac:chgData name="Nhan, Ngoc Thach" userId="6dfe89b3-aaef-4ad6-a075-7fee9ea87e2d" providerId="ADAL" clId="{CB1E6257-F3C1-4B6C-ACBB-8A3AB8B78BD9}" dt="2025-04-17T04:00:29.933" v="298" actId="1076"/>
          <ac:spMkLst>
            <pc:docMk/>
            <pc:sldMk cId="0" sldId="262"/>
            <ac:spMk id="6" creationId="{00000000-0000-0000-0000-000000000000}"/>
          </ac:spMkLst>
        </pc:spChg>
        <pc:grpChg chg="del">
          <ac:chgData name="Nhan, Ngoc Thach" userId="6dfe89b3-aaef-4ad6-a075-7fee9ea87e2d" providerId="ADAL" clId="{CB1E6257-F3C1-4B6C-ACBB-8A3AB8B78BD9}" dt="2025-04-17T03:59:28.239" v="279" actId="478"/>
          <ac:grpSpMkLst>
            <pc:docMk/>
            <pc:sldMk cId="0" sldId="262"/>
            <ac:grpSpMk id="4" creationId="{00000000-0000-0000-0000-000000000000}"/>
          </ac:grpSpMkLst>
        </pc:grpChg>
        <pc:picChg chg="add mod">
          <ac:chgData name="Nhan, Ngoc Thach" userId="6dfe89b3-aaef-4ad6-a075-7fee9ea87e2d" providerId="ADAL" clId="{CB1E6257-F3C1-4B6C-ACBB-8A3AB8B78BD9}" dt="2025-04-17T04:00:14.336" v="290" actId="1076"/>
          <ac:picMkLst>
            <pc:docMk/>
            <pc:sldMk cId="0" sldId="262"/>
            <ac:picMk id="1026" creationId="{87664261-1B8C-6E42-5D69-20B690313A33}"/>
          </ac:picMkLst>
        </pc:picChg>
        <pc:picChg chg="add mod">
          <ac:chgData name="Nhan, Ngoc Thach" userId="6dfe89b3-aaef-4ad6-a075-7fee9ea87e2d" providerId="ADAL" clId="{CB1E6257-F3C1-4B6C-ACBB-8A3AB8B78BD9}" dt="2025-04-17T04:00:31.757" v="299" actId="1076"/>
          <ac:picMkLst>
            <pc:docMk/>
            <pc:sldMk cId="0" sldId="262"/>
            <ac:picMk id="1028" creationId="{71298395-EBF0-84A1-7C39-F0D86C8FF1F3}"/>
          </ac:picMkLst>
        </pc:picChg>
      </pc:sldChg>
      <pc:sldChg chg="addSp modSp mod modTransition">
        <pc:chgData name="Nhan, Ngoc Thach" userId="6dfe89b3-aaef-4ad6-a075-7fee9ea87e2d" providerId="ADAL" clId="{CB1E6257-F3C1-4B6C-ACBB-8A3AB8B78BD9}" dt="2025-04-17T15:51:04.068" v="392" actId="1076"/>
        <pc:sldMkLst>
          <pc:docMk/>
          <pc:sldMk cId="0" sldId="263"/>
        </pc:sldMkLst>
        <pc:spChg chg="mod">
          <ac:chgData name="Nhan, Ngoc Thach" userId="6dfe89b3-aaef-4ad6-a075-7fee9ea87e2d" providerId="ADAL" clId="{CB1E6257-F3C1-4B6C-ACBB-8A3AB8B78BD9}" dt="2025-04-17T15:50:54.686" v="391" actId="1076"/>
          <ac:spMkLst>
            <pc:docMk/>
            <pc:sldMk cId="0" sldId="263"/>
            <ac:spMk id="2" creationId="{00000000-0000-0000-0000-000000000000}"/>
          </ac:spMkLst>
        </pc:spChg>
        <pc:spChg chg="add mod">
          <ac:chgData name="Nhan, Ngoc Thach" userId="6dfe89b3-aaef-4ad6-a075-7fee9ea87e2d" providerId="ADAL" clId="{CB1E6257-F3C1-4B6C-ACBB-8A3AB8B78BD9}" dt="2025-04-17T15:51:04.068" v="392" actId="1076"/>
          <ac:spMkLst>
            <pc:docMk/>
            <pc:sldMk cId="0" sldId="263"/>
            <ac:spMk id="20" creationId="{893B5526-822E-2429-9F72-61284507088B}"/>
          </ac:spMkLst>
        </pc:spChg>
      </pc:sldChg>
    </pc:docChg>
  </pc:docChgLst>
</pc:chgInfo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9BD55-1985-4261-9187-99775CE91D5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D828E-5600-4F39-BB7A-B3207F47F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60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Hello. Today I’m going to talk about the </a:t>
            </a:r>
            <a:r>
              <a:rPr lang="en-US" b="1" dirty="0"/>
              <a:t>relation between Katniss and Buttercup</a:t>
            </a:r>
            <a:r>
              <a:rPr lang="en-US" dirty="0"/>
              <a:t> — a girl and a cat who change more than we expect.</a:t>
            </a:r>
            <a:br>
              <a:rPr lang="en-US" dirty="0"/>
            </a:br>
            <a:r>
              <a:rPr lang="en-US" dirty="0"/>
              <a:t>In </a:t>
            </a:r>
            <a:r>
              <a:rPr lang="en-US" i="1" dirty="0"/>
              <a:t>The Hunger Games</a:t>
            </a:r>
            <a:r>
              <a:rPr lang="en-US" dirty="0"/>
              <a:t>, there are many big moments: war, survival, love, rebellion. But today I want to focus on something smaller …-&gt;this quiet relationship.</a:t>
            </a:r>
            <a:br>
              <a:rPr lang="en-US" dirty="0"/>
            </a:br>
            <a:r>
              <a:rPr lang="en-US" dirty="0"/>
              <a:t>When we think about Katniss, we think about bravery and strength.</a:t>
            </a:r>
            <a:br>
              <a:rPr lang="en-US" dirty="0"/>
            </a:br>
            <a:r>
              <a:rPr lang="en-US" dirty="0"/>
              <a:t>And when we think about Buttercup, we think about a ugliest cat.</a:t>
            </a:r>
            <a:br>
              <a:rPr lang="en-US" dirty="0"/>
            </a:br>
            <a:r>
              <a:rPr lang="en-US" dirty="0"/>
              <a:t>But together, these two characters show us something emotional — how </a:t>
            </a:r>
            <a:r>
              <a:rPr lang="en-US" b="1" dirty="0"/>
              <a:t>pain and loss can bring even enemies together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Their story is not loud or romantic. It’s slow and silent. But that makes it even more meaningful.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D828E-5600-4F39-BB7A-B3207F47F3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8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the fact that both Katniss and Buttercup are the names of wildflowers?</a:t>
            </a:r>
            <a:br>
              <a:rPr lang="en-US" dirty="0"/>
            </a:br>
            <a:r>
              <a:rPr lang="en-US" dirty="0"/>
              <a:t>-- Katniss is a real plant that grows in water. It’s strong and sharp, just like Katniss Everdeen.</a:t>
            </a:r>
            <a:br>
              <a:rPr lang="en-US" dirty="0"/>
            </a:br>
            <a:r>
              <a:rPr lang="en-US" dirty="0"/>
              <a:t>--Buttercups are small yellow flowers. They look soft, but they can survive in many places.</a:t>
            </a:r>
            <a:br>
              <a:rPr lang="en-US" dirty="0"/>
            </a:br>
            <a:r>
              <a:rPr lang="en-US" dirty="0"/>
              <a:t>Even from the beginning, their names tell us something. They are </a:t>
            </a:r>
            <a:r>
              <a:rPr lang="en-US" b="1" dirty="0"/>
              <a:t>natural, quiet, and strong</a:t>
            </a:r>
            <a:r>
              <a:rPr lang="en-US" dirty="0"/>
              <a:t> in different ways.</a:t>
            </a:r>
            <a:br>
              <a:rPr lang="en-US" dirty="0"/>
            </a:br>
            <a:r>
              <a:rPr lang="en-US" dirty="0"/>
              <a:t>In the story, Katniss is the protector of her family. She hunts, fights, and takes care of Prim.</a:t>
            </a:r>
            <a:br>
              <a:rPr lang="en-US" dirty="0"/>
            </a:br>
            <a:r>
              <a:rPr lang="en-US" dirty="0"/>
              <a:t>Buttercup is Prim’s cat. He is rude, makes ugly sounds, always growl to Katniss, and Katniss hates him.</a:t>
            </a:r>
            <a:br>
              <a:rPr lang="en-US" dirty="0"/>
            </a:br>
            <a:r>
              <a:rPr lang="en-US" dirty="0"/>
              <a:t>But even though they seem far apart, they are connected — by </a:t>
            </a:r>
            <a:r>
              <a:rPr lang="en-US" b="1" dirty="0"/>
              <a:t>Prim</a:t>
            </a:r>
            <a:r>
              <a:rPr lang="en-US" dirty="0"/>
              <a:t>, and by what they both go through.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D828E-5600-4F39-BB7A-B3207F47F3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83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On this slide, we can see what Katniss and Buttercup represent what they stand for in the story.</a:t>
            </a:r>
          </a:p>
          <a:p>
            <a:pPr>
              <a:buNone/>
            </a:pPr>
            <a:r>
              <a:rPr lang="en-US" dirty="0"/>
              <a:t>Katniss is the Mockingjay, a symbol of </a:t>
            </a:r>
            <a:r>
              <a:rPr lang="en-US" b="1" dirty="0"/>
              <a:t>rebellion</a:t>
            </a:r>
            <a:r>
              <a:rPr lang="en-US" dirty="0"/>
              <a:t> and </a:t>
            </a:r>
            <a:r>
              <a:rPr lang="en-US" b="1" dirty="0"/>
              <a:t>strength</a:t>
            </a:r>
            <a:r>
              <a:rPr lang="en-US" dirty="0"/>
              <a:t>. She fights in the Hunger Games, protects her family, and never gives up — even when she is scared or hurt.</a:t>
            </a:r>
          </a:p>
          <a:p>
            <a:pPr>
              <a:buNone/>
            </a:pPr>
            <a:r>
              <a:rPr lang="en-US" dirty="0"/>
              <a:t>Buttercup may be just a cat, but he represents something powerful too -&gt; </a:t>
            </a:r>
            <a:r>
              <a:rPr lang="en-US" b="1" dirty="0"/>
              <a:t>loyalty</a:t>
            </a:r>
            <a:r>
              <a:rPr lang="en-US" dirty="0"/>
              <a:t> and </a:t>
            </a:r>
            <a:r>
              <a:rPr lang="en-US" b="1" dirty="0"/>
              <a:t>compassion</a:t>
            </a:r>
            <a:r>
              <a:rPr lang="en-US" dirty="0"/>
              <a:t>, especially with Prim. He stays with her, and after Prim dies, he comes back to look for her.</a:t>
            </a:r>
          </a:p>
          <a:p>
            <a:pPr>
              <a:buNone/>
            </a:pPr>
            <a:r>
              <a:rPr lang="en-US" dirty="0"/>
              <a:t>These two are very different. But when they sit together at the end — after everything they’ve lost — they share something deeper. Their bond becomes a quiet way to show love, pain, and healing.</a:t>
            </a:r>
          </a:p>
          <a:p>
            <a:r>
              <a:rPr lang="en-US" dirty="0"/>
              <a:t>Together, they show us that even the strongest people need someone. And even the quietest animals can give comfort.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D828E-5600-4F39-BB7A-B3207F47F3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7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Let’s look at how their relationship changes.</a:t>
            </a:r>
          </a:p>
          <a:p>
            <a:pPr>
              <a:buNone/>
            </a:pPr>
            <a:r>
              <a:rPr lang="en-US" dirty="0"/>
              <a:t>At the beginning, Katniss hates Buttercup. She says, </a:t>
            </a:r>
            <a:r>
              <a:rPr lang="en-US" i="1" dirty="0"/>
              <a:t>“The last thing I needed was another mouth to feed.”</a:t>
            </a:r>
            <a:r>
              <a:rPr lang="en-US" dirty="0"/>
              <a:t> She even tried to drown him. That’s the lowest point.</a:t>
            </a:r>
          </a:p>
          <a:p>
            <a:pPr>
              <a:buNone/>
            </a:pPr>
            <a:r>
              <a:rPr lang="en-US" dirty="0"/>
              <a:t>Later, she accepts him — but only because Prim loves him. She still calls him ugly and mean. She doesn’t care about him.</a:t>
            </a:r>
          </a:p>
          <a:p>
            <a:pPr>
              <a:buNone/>
            </a:pPr>
            <a:r>
              <a:rPr lang="en-US" dirty="0"/>
              <a:t>But after Prim dies, everything changes.</a:t>
            </a:r>
          </a:p>
          <a:p>
            <a:pPr>
              <a:buNone/>
            </a:pPr>
            <a:r>
              <a:rPr lang="en-US" dirty="0"/>
              <a:t>Buttercup comes home, crying for Prim. And Katniss suddenly realizes — they are the only two who truly loved her. That shared pain becomes a connection.</a:t>
            </a:r>
          </a:p>
          <a:p>
            <a:r>
              <a:rPr lang="en-US" dirty="0"/>
              <a:t>Their relationship moves from hate, to ignoring, to quiet understanding — all because of Prim.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D828E-5600-4F39-BB7A-B3207F47F3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0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In the last chapter of </a:t>
            </a:r>
            <a:r>
              <a:rPr lang="en-US" i="1" dirty="0"/>
              <a:t>Mockingjay</a:t>
            </a:r>
            <a:r>
              <a:rPr lang="en-US" dirty="0"/>
              <a:t>, Katniss is finally home in District 12. She’s lost almost everything — her friends, her home, and her sister.</a:t>
            </a:r>
          </a:p>
          <a:p>
            <a:pPr>
              <a:buNone/>
            </a:pPr>
            <a:r>
              <a:rPr lang="en-US" dirty="0"/>
              <a:t>Then Buttercup comes back. He’s dirty, hurt, and still alive. He meows, searching for Prim.</a:t>
            </a:r>
          </a:p>
          <a:p>
            <a:pPr>
              <a:buNone/>
            </a:pPr>
            <a:r>
              <a:rPr lang="en-US" dirty="0"/>
              <a:t>Katniss gets angry. She throws a cup at him. But then, she collapses and cries.</a:t>
            </a:r>
          </a:p>
          <a:p>
            <a:pPr>
              <a:buNone/>
            </a:pPr>
            <a:r>
              <a:rPr lang="en-US" dirty="0"/>
              <a:t>She says:</a:t>
            </a:r>
            <a:br>
              <a:rPr lang="en-US" dirty="0"/>
            </a:br>
            <a:r>
              <a:rPr lang="en-US" i="1" dirty="0"/>
              <a:t>“I fall on my knees, fists clenched, and I'm sobbing into his fur. But he only sits there, hating me, watching.”</a:t>
            </a:r>
            <a:endParaRPr lang="en-US" dirty="0"/>
          </a:p>
          <a:p>
            <a:pPr>
              <a:buNone/>
            </a:pPr>
            <a:r>
              <a:rPr lang="en-US" dirty="0"/>
              <a:t>This line shows everything.</a:t>
            </a:r>
            <a:br>
              <a:rPr lang="en-US" dirty="0"/>
            </a:br>
            <a:r>
              <a:rPr lang="en-US" dirty="0"/>
              <a:t>They don’t hug. They don’t talk. But they both feel the same loss. That’s their connection — grief, not love.</a:t>
            </a:r>
          </a:p>
          <a:p>
            <a:r>
              <a:rPr lang="en-US" dirty="0"/>
              <a:t>They are two survivors in pain. Sitting together. And that’s more powerful than words.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D828E-5600-4F39-BB7A-B3207F47F3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29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Let’s watch the video of that moment.</a:t>
            </a:r>
          </a:p>
          <a:p>
            <a:pPr>
              <a:buNone/>
            </a:pPr>
            <a:r>
              <a:rPr lang="en-US" dirty="0"/>
              <a:t>In the scene, Buttercup waiting for prim. He seem like crying. He wants Prim.</a:t>
            </a:r>
          </a:p>
          <a:p>
            <a:pPr>
              <a:buNone/>
            </a:pPr>
            <a:r>
              <a:rPr lang="en-US" dirty="0"/>
              <a:t>Katniss is silent. Then she breaks down. She falls to the ground and cries into his fur.</a:t>
            </a:r>
          </a:p>
          <a:p>
            <a:pPr>
              <a:buNone/>
            </a:pPr>
            <a:r>
              <a:rPr lang="en-US" dirty="0"/>
              <a:t>This moment is powerful and this is where their relationship becomes real.</a:t>
            </a:r>
          </a:p>
          <a:p>
            <a:pPr>
              <a:buNone/>
            </a:pPr>
            <a:r>
              <a:rPr lang="en-US" dirty="0"/>
              <a:t>It’s not about friendship or forgiveness.</a:t>
            </a:r>
          </a:p>
          <a:p>
            <a:pPr>
              <a:buNone/>
            </a:pPr>
            <a:r>
              <a:rPr lang="en-US" dirty="0"/>
              <a:t>It’s about two survivors who both lost the same person — Prim.</a:t>
            </a:r>
            <a:br>
              <a:rPr lang="en-US" dirty="0"/>
            </a:br>
            <a:r>
              <a:rPr lang="en-US" dirty="0"/>
              <a:t>They do not become friends. But they finally understand each other.</a:t>
            </a:r>
          </a:p>
          <a:p>
            <a:r>
              <a:rPr lang="en-US" dirty="0"/>
              <a:t>Sometimes, the strongest relationships are the quietest. This is not about friendship.</a:t>
            </a:r>
            <a:br>
              <a:rPr lang="en-US" dirty="0"/>
            </a:br>
            <a:r>
              <a:rPr lang="en-US" dirty="0"/>
              <a:t>It’s about </a:t>
            </a:r>
            <a:r>
              <a:rPr lang="en-US" b="1" dirty="0"/>
              <a:t>survival</a:t>
            </a:r>
            <a:r>
              <a:rPr lang="en-US" dirty="0"/>
              <a:t>, and </a:t>
            </a:r>
            <a:r>
              <a:rPr lang="en-US" b="1" dirty="0"/>
              <a:t>shared grief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D828E-5600-4F39-BB7A-B3207F47F3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77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So, what is the relationship between Katniss and Buttercup?</a:t>
            </a:r>
          </a:p>
          <a:p>
            <a:pPr>
              <a:buNone/>
            </a:pPr>
            <a:r>
              <a:rPr lang="en-US" dirty="0"/>
              <a:t>It starts with hate.</a:t>
            </a:r>
            <a:br>
              <a:rPr lang="en-US" dirty="0"/>
            </a:br>
            <a:r>
              <a:rPr lang="en-US" dirty="0"/>
              <a:t>It becomes quiet.</a:t>
            </a:r>
            <a:br>
              <a:rPr lang="en-US" dirty="0"/>
            </a:br>
            <a:r>
              <a:rPr lang="en-US" dirty="0"/>
              <a:t>It ends with pain — but also connection.</a:t>
            </a:r>
          </a:p>
          <a:p>
            <a:pPr>
              <a:buNone/>
            </a:pPr>
            <a:r>
              <a:rPr lang="en-US" dirty="0"/>
              <a:t>They don’t need to like each other.</a:t>
            </a:r>
            <a:br>
              <a:rPr lang="en-US" dirty="0"/>
            </a:br>
            <a:r>
              <a:rPr lang="en-US" dirty="0"/>
              <a:t>They don’t need to speak.</a:t>
            </a:r>
            <a:br>
              <a:rPr lang="en-US" dirty="0"/>
            </a:br>
            <a:r>
              <a:rPr lang="en-US" dirty="0"/>
              <a:t>But in the end, they understand each other.</a:t>
            </a:r>
          </a:p>
          <a:p>
            <a:pPr>
              <a:buNone/>
            </a:pPr>
            <a:r>
              <a:rPr lang="en-US" dirty="0"/>
              <a:t>This relationship shows us that even two different souls — a girl and a cat — can share something deep through grief.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D828E-5600-4F39-BB7A-B3207F47F3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45426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image" Target="../media/image3.png"/><Relationship Id="rId6" Type="http://schemas.openxmlformats.org/officeDocument/2006/relationships/image" Target="../media/image4.svg"/><Relationship Id="rId7" Type="http://schemas.openxmlformats.org/officeDocument/2006/relationships/image" Target="../media/image5.png"/><Relationship Id="rId8" Type="http://schemas.openxmlformats.org/officeDocument/2006/relationships/image" Target="../media/image6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svg"/><Relationship Id="rId5" Type="http://schemas.openxmlformats.org/officeDocument/2006/relationships/image" Target="../media/image9.png"/><Relationship Id="rId6" Type="http://schemas.openxmlformats.org/officeDocument/2006/relationships/image" Target="../media/image10.sv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4.svg"/><Relationship Id="rId5" Type="http://schemas.openxmlformats.org/officeDocument/2006/relationships/image" Target="../media/image15.png"/><Relationship Id="rId6" Type="http://schemas.openxmlformats.org/officeDocument/2006/relationships/image" Target="../media/image16.sv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0.svg"/><Relationship Id="rId5" Type="http://schemas.openxmlformats.org/officeDocument/2006/relationships/image" Target="../media/image21.png"/><Relationship Id="rId6" Type="http://schemas.openxmlformats.org/officeDocument/2006/relationships/image" Target="../media/image22.svg"/><Relationship Id="rId7" Type="http://schemas.openxmlformats.org/officeDocument/2006/relationships/image" Target="../media/image2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5.svg"/><Relationship Id="rId5" Type="http://schemas.openxmlformats.org/officeDocument/2006/relationships/image" Target="../media/image26.png"/><Relationship Id="rId6" Type="http://schemas.openxmlformats.org/officeDocument/2006/relationships/image" Target="../media/image27.svg"/></Relationships>
</file>

<file path=ppt/slides/_rels/slide6.xml.rels><?xml version='1.0' encoding='UTF-8' standalone='yes'?>
<Relationships xmlns="http://schemas.openxmlformats.org/package/2006/relationships"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9.png"/><Relationship Id="rId6" Type="http://schemas.openxmlformats.org/officeDocument/2006/relationships/image" Target="../media/image20.svg"/><Relationship Id="rId7" Type="http://schemas.openxmlformats.org/officeDocument/2006/relationships/image" Target="../media/image28.png"/><Relationship Id="rId8" Type="http://schemas.openxmlformats.org/officeDocument/2006/relationships/image" Target="../media/image29.svg"/><Relationship Id="rId9" Type="http://schemas.openxmlformats.org/officeDocument/2006/relationships/image" Target="../media/image3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image" Target="../media/image3.png"/><Relationship Id="rId6" Type="http://schemas.openxmlformats.org/officeDocument/2006/relationships/image" Target="../media/image4.svg"/><Relationship Id="rId7" Type="http://schemas.openxmlformats.org/officeDocument/2006/relationships/image" Target="../media/image31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D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34" y="1301596"/>
            <a:ext cx="9773037" cy="6161186"/>
          </a:xfrm>
          <a:custGeom>
            <a:avLst/>
            <a:gdLst/>
            <a:ahLst/>
            <a:cxnLst/>
            <a:rect l="l" t="t" r="r" b="b"/>
            <a:pathLst>
              <a:path w="9878966" h="6161186">
                <a:moveTo>
                  <a:pt x="0" y="0"/>
                </a:moveTo>
                <a:lnTo>
                  <a:pt x="9878966" y="0"/>
                </a:lnTo>
                <a:lnTo>
                  <a:pt x="9878966" y="6161186"/>
                </a:lnTo>
                <a:lnTo>
                  <a:pt x="0" y="616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9165" y="1204923"/>
            <a:ext cx="9816288" cy="758006"/>
          </a:xfrm>
          <a:custGeom>
            <a:avLst/>
            <a:gdLst/>
            <a:ahLst/>
            <a:cxnLst/>
            <a:rect l="l" t="t" r="r" b="b"/>
            <a:pathLst>
              <a:path w="9878966" h="758006">
                <a:moveTo>
                  <a:pt x="0" y="0"/>
                </a:moveTo>
                <a:lnTo>
                  <a:pt x="9878966" y="0"/>
                </a:lnTo>
                <a:lnTo>
                  <a:pt x="9878966" y="758007"/>
                </a:lnTo>
                <a:lnTo>
                  <a:pt x="0" y="758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60800" y="2074110"/>
            <a:ext cx="8808960" cy="58749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2559"/>
              </a:lnSpc>
            </a:pPr>
            <a:r>
              <a:rPr lang="en-US" sz="2133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Relation Between Katniss and Buttercup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60800" y="2661600"/>
            <a:ext cx="1801658" cy="326432"/>
            <a:chOff x="0" y="0"/>
            <a:chExt cx="27473226" cy="113029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022400" cy="8102400"/>
            </a:xfrm>
            <a:custGeom>
              <a:avLst/>
              <a:gdLst/>
              <a:ahLst/>
              <a:cxnLst/>
              <a:rect l="l" t="t" r="r" b="b"/>
              <a:pathLst>
                <a:path w="22022400" h="8102400">
                  <a:moveTo>
                    <a:pt x="0" y="0"/>
                  </a:moveTo>
                  <a:lnTo>
                    <a:pt x="22022400" y="0"/>
                  </a:lnTo>
                  <a:lnTo>
                    <a:pt x="22022400" y="8102400"/>
                  </a:lnTo>
                  <a:lnTo>
                    <a:pt x="0" y="810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450826" y="3171951"/>
              <a:ext cx="22022400" cy="813096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1619"/>
                </a:lnSpc>
              </a:pPr>
              <a:r>
                <a:rPr lang="en-US" sz="1173" dirty="0">
                  <a:solidFill>
                    <a:srgbClr val="595959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April 17,2025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840029" y="3657600"/>
            <a:ext cx="2646924" cy="1739134"/>
          </a:xfrm>
          <a:custGeom>
            <a:avLst/>
            <a:gdLst/>
            <a:ahLst/>
            <a:cxnLst/>
            <a:rect l="l" t="t" r="r" b="b"/>
            <a:pathLst>
              <a:path w="2646924" h="1739134">
                <a:moveTo>
                  <a:pt x="0" y="0"/>
                </a:moveTo>
                <a:lnTo>
                  <a:pt x="2646924" y="0"/>
                </a:lnTo>
                <a:lnTo>
                  <a:pt x="2646924" y="1739134"/>
                </a:lnTo>
                <a:lnTo>
                  <a:pt x="0" y="17391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946" r="-699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274342" y="5554901"/>
            <a:ext cx="1778299" cy="443659"/>
            <a:chOff x="0" y="0"/>
            <a:chExt cx="4451570" cy="1110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451570" cy="1110600"/>
            </a:xfrm>
            <a:custGeom>
              <a:avLst/>
              <a:gdLst/>
              <a:ahLst/>
              <a:cxnLst/>
              <a:rect l="l" t="t" r="r" b="b"/>
              <a:pathLst>
                <a:path w="4451570" h="1110600">
                  <a:moveTo>
                    <a:pt x="0" y="0"/>
                  </a:moveTo>
                  <a:lnTo>
                    <a:pt x="4451570" y="0"/>
                  </a:lnTo>
                  <a:lnTo>
                    <a:pt x="4451570" y="1110600"/>
                  </a:lnTo>
                  <a:lnTo>
                    <a:pt x="0" y="1110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451570" cy="1129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439"/>
                </a:lnSpc>
              </a:pPr>
              <a:r>
                <a:rPr lang="en-US" sz="1200" i="1" dirty="0">
                  <a:solidFill>
                    <a:srgbClr val="000000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Katniss” The Mockingjay”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332069" y="5554901"/>
            <a:ext cx="1802970" cy="443659"/>
            <a:chOff x="0" y="0"/>
            <a:chExt cx="4513330" cy="1110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13330" cy="1110600"/>
            </a:xfrm>
            <a:custGeom>
              <a:avLst/>
              <a:gdLst/>
              <a:ahLst/>
              <a:cxnLst/>
              <a:rect l="l" t="t" r="r" b="b"/>
              <a:pathLst>
                <a:path w="4513330" h="1110600">
                  <a:moveTo>
                    <a:pt x="0" y="0"/>
                  </a:moveTo>
                  <a:lnTo>
                    <a:pt x="4513330" y="0"/>
                  </a:lnTo>
                  <a:lnTo>
                    <a:pt x="4513330" y="1110600"/>
                  </a:lnTo>
                  <a:lnTo>
                    <a:pt x="0" y="1110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4513330" cy="1129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439"/>
                </a:lnSpc>
              </a:pPr>
              <a:r>
                <a:rPr lang="en-US" sz="1200" i="1" dirty="0">
                  <a:solidFill>
                    <a:srgbClr val="000000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Buttercup” The ugliest cat”</a:t>
              </a:r>
            </a:p>
          </p:txBody>
        </p:sp>
      </p:grpSp>
      <p:sp>
        <p:nvSpPr>
          <p:cNvPr id="19" name="Freeform 8">
            <a:extLst>
              <a:ext uri="{FF2B5EF4-FFF2-40B4-BE49-F238E27FC236}">
                <a16:creationId xmlns:a16="http://schemas.microsoft.com/office/drawing/2014/main" id="{9C322CCE-1FFB-AF62-8CFB-FCFA8662CF2D}"/>
              </a:ext>
            </a:extLst>
          </p:cNvPr>
          <p:cNvSpPr/>
          <p:nvPr/>
        </p:nvSpPr>
        <p:spPr>
          <a:xfrm>
            <a:off x="455358" y="2889473"/>
            <a:ext cx="1444200" cy="234000"/>
          </a:xfrm>
          <a:custGeom>
            <a:avLst/>
            <a:gdLst/>
            <a:ahLst/>
            <a:cxnLst/>
            <a:rect l="l" t="t" r="r" b="b"/>
            <a:pathLst>
              <a:path w="22022400" h="8102400">
                <a:moveTo>
                  <a:pt x="0" y="0"/>
                </a:moveTo>
                <a:lnTo>
                  <a:pt x="22022400" y="0"/>
                </a:lnTo>
                <a:lnTo>
                  <a:pt x="22022400" y="8102400"/>
                </a:lnTo>
                <a:lnTo>
                  <a:pt x="0" y="81024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2052" name="Picture 4" descr="Why Buttercup the cat is the greatest 'Hunger Games' survivor of them all">
            <a:extLst>
              <a:ext uri="{FF2B5EF4-FFF2-40B4-BE49-F238E27FC236}">
                <a16:creationId xmlns:a16="http://schemas.microsoft.com/office/drawing/2014/main" id="{26517385-38B7-B6E2-6D1A-EFC92B0F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075" y="3744987"/>
            <a:ext cx="2694958" cy="165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Box 2052"/>
          <p:cNvSpPr txBox="1"/>
          <p:nvPr/>
        </p:nvSpPr>
        <p:spPr>
          <a:xfrm>
            <a:off x="914400" y="45720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C8C8C8"/>
                </a:solidFill>
              </a:rPr>
              <a:t>NhanNgocThach – For Educational Use Only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-298119"/>
            <a:ext cx="9753600" cy="6881799"/>
          </a:xfrm>
          <a:custGeom>
            <a:avLst/>
            <a:gdLst/>
            <a:ahLst/>
            <a:cxnLst/>
            <a:rect l="l" t="t" r="r" b="b"/>
            <a:pathLst>
              <a:path w="9970345" h="6881799">
                <a:moveTo>
                  <a:pt x="0" y="0"/>
                </a:moveTo>
                <a:lnTo>
                  <a:pt x="9970344" y="0"/>
                </a:lnTo>
                <a:lnTo>
                  <a:pt x="9970344" y="6881799"/>
                </a:lnTo>
                <a:lnTo>
                  <a:pt x="0" y="6881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362521" y="5791200"/>
            <a:ext cx="4558396" cy="495825"/>
          </a:xfrm>
          <a:custGeom>
            <a:avLst/>
            <a:gdLst/>
            <a:ahLst/>
            <a:cxnLst/>
            <a:rect l="l" t="t" r="r" b="b"/>
            <a:pathLst>
              <a:path w="4558396" h="495825">
                <a:moveTo>
                  <a:pt x="0" y="0"/>
                </a:moveTo>
                <a:lnTo>
                  <a:pt x="4558395" y="0"/>
                </a:lnTo>
                <a:lnTo>
                  <a:pt x="4558395" y="495826"/>
                </a:lnTo>
                <a:lnTo>
                  <a:pt x="0" y="495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959436" y="828580"/>
            <a:ext cx="5834728" cy="583680"/>
            <a:chOff x="0" y="0"/>
            <a:chExt cx="14586819" cy="1459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586820" cy="1459200"/>
            </a:xfrm>
            <a:custGeom>
              <a:avLst/>
              <a:gdLst/>
              <a:ahLst/>
              <a:cxnLst/>
              <a:rect l="l" t="t" r="r" b="b"/>
              <a:pathLst>
                <a:path w="14586820" h="1459200">
                  <a:moveTo>
                    <a:pt x="0" y="0"/>
                  </a:moveTo>
                  <a:lnTo>
                    <a:pt x="14586820" y="0"/>
                  </a:lnTo>
                  <a:lnTo>
                    <a:pt x="14586820" y="1459200"/>
                  </a:lnTo>
                  <a:lnTo>
                    <a:pt x="0" y="145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4586819" cy="14782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0"/>
                </a:lnSpc>
              </a:pPr>
              <a:r>
                <a:rPr lang="en-US" sz="26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Overview of Katniss and Buttercup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600200" y="2184033"/>
            <a:ext cx="2287002" cy="2170775"/>
          </a:xfrm>
          <a:custGeom>
            <a:avLst/>
            <a:gdLst/>
            <a:ahLst/>
            <a:cxnLst/>
            <a:rect l="l" t="t" r="r" b="b"/>
            <a:pathLst>
              <a:path w="2287002" h="2170775">
                <a:moveTo>
                  <a:pt x="0" y="0"/>
                </a:moveTo>
                <a:lnTo>
                  <a:pt x="2287003" y="0"/>
                </a:lnTo>
                <a:lnTo>
                  <a:pt x="2287003" y="2170775"/>
                </a:lnTo>
                <a:lnTo>
                  <a:pt x="0" y="21707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96" t="-44394" r="-13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5029200" y="2184033"/>
            <a:ext cx="2287002" cy="2170775"/>
          </a:xfrm>
          <a:custGeom>
            <a:avLst/>
            <a:gdLst/>
            <a:ahLst/>
            <a:cxnLst/>
            <a:rect l="l" t="t" r="r" b="b"/>
            <a:pathLst>
              <a:path w="2287002" h="2170775">
                <a:moveTo>
                  <a:pt x="0" y="0"/>
                </a:moveTo>
                <a:lnTo>
                  <a:pt x="2287002" y="0"/>
                </a:lnTo>
                <a:lnTo>
                  <a:pt x="2287002" y="2170775"/>
                </a:lnTo>
                <a:lnTo>
                  <a:pt x="0" y="21707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67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14400" y="45720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C8C8C8"/>
                </a:solidFill>
              </a:rPr>
              <a:t>NhanNgocThach – For Educational Use Only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7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2787" y="558720"/>
            <a:ext cx="8665319" cy="6489872"/>
          </a:xfrm>
          <a:custGeom>
            <a:avLst/>
            <a:gdLst/>
            <a:ahLst/>
            <a:cxnLst/>
            <a:rect l="l" t="t" r="r" b="b"/>
            <a:pathLst>
              <a:path w="8665319" h="6489872">
                <a:moveTo>
                  <a:pt x="0" y="0"/>
                </a:moveTo>
                <a:lnTo>
                  <a:pt x="8665320" y="0"/>
                </a:lnTo>
                <a:lnTo>
                  <a:pt x="8665320" y="6489872"/>
                </a:lnTo>
                <a:lnTo>
                  <a:pt x="0" y="6489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854653" y="1165871"/>
            <a:ext cx="2993409" cy="518278"/>
          </a:xfrm>
          <a:custGeom>
            <a:avLst/>
            <a:gdLst/>
            <a:ahLst/>
            <a:cxnLst/>
            <a:rect l="l" t="t" r="r" b="b"/>
            <a:pathLst>
              <a:path w="2993409" h="518278">
                <a:moveTo>
                  <a:pt x="0" y="0"/>
                </a:moveTo>
                <a:lnTo>
                  <a:pt x="2993409" y="0"/>
                </a:lnTo>
                <a:lnTo>
                  <a:pt x="2993409" y="518278"/>
                </a:lnTo>
                <a:lnTo>
                  <a:pt x="0" y="518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18133" y="558720"/>
            <a:ext cx="1500480" cy="6489872"/>
            <a:chOff x="0" y="0"/>
            <a:chExt cx="3751200" cy="162246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1199" cy="16224731"/>
            </a:xfrm>
            <a:custGeom>
              <a:avLst/>
              <a:gdLst/>
              <a:ahLst/>
              <a:cxnLst/>
              <a:rect l="l" t="t" r="r" b="b"/>
              <a:pathLst>
                <a:path w="3751199" h="16224731">
                  <a:moveTo>
                    <a:pt x="0" y="0"/>
                  </a:moveTo>
                  <a:lnTo>
                    <a:pt x="3751199" y="0"/>
                  </a:lnTo>
                  <a:lnTo>
                    <a:pt x="3751199" y="16224731"/>
                  </a:lnTo>
                  <a:lnTo>
                    <a:pt x="0" y="16224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0000" y="1233120"/>
            <a:ext cx="8263680" cy="583680"/>
            <a:chOff x="0" y="0"/>
            <a:chExt cx="20659200" cy="1459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59199" cy="1459200"/>
            </a:xfrm>
            <a:custGeom>
              <a:avLst/>
              <a:gdLst/>
              <a:ahLst/>
              <a:cxnLst/>
              <a:rect l="l" t="t" r="r" b="b"/>
              <a:pathLst>
                <a:path w="20659199" h="1459200">
                  <a:moveTo>
                    <a:pt x="0" y="0"/>
                  </a:moveTo>
                  <a:lnTo>
                    <a:pt x="20659199" y="0"/>
                  </a:lnTo>
                  <a:lnTo>
                    <a:pt x="20659199" y="1459200"/>
                  </a:lnTo>
                  <a:lnTo>
                    <a:pt x="0" y="145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0659200" cy="14782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0"/>
                </a:lnSpc>
              </a:pPr>
              <a:r>
                <a:rPr lang="en-US" sz="26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What the Cat and Katniss Represent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0611" y="5148372"/>
            <a:ext cx="2022922" cy="507840"/>
            <a:chOff x="0" y="0"/>
            <a:chExt cx="5057306" cy="126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57306" cy="1269600"/>
            </a:xfrm>
            <a:custGeom>
              <a:avLst/>
              <a:gdLst/>
              <a:ahLst/>
              <a:cxnLst/>
              <a:rect l="l" t="t" r="r" b="b"/>
              <a:pathLst>
                <a:path w="5057306" h="1269600">
                  <a:moveTo>
                    <a:pt x="0" y="0"/>
                  </a:moveTo>
                  <a:lnTo>
                    <a:pt x="5057306" y="0"/>
                  </a:lnTo>
                  <a:lnTo>
                    <a:pt x="5057306" y="1269600"/>
                  </a:lnTo>
                  <a:lnTo>
                    <a:pt x="0" y="126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5057306" cy="127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791"/>
                </a:lnSpc>
              </a:pPr>
              <a:r>
                <a:rPr lang="en-US" sz="1493" i="1" dirty="0">
                  <a:solidFill>
                    <a:srgbClr val="000000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Survival and Strength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120967" y="5053684"/>
            <a:ext cx="2355992" cy="511650"/>
            <a:chOff x="0" y="-9525"/>
            <a:chExt cx="5889980" cy="12791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89980" cy="1269600"/>
            </a:xfrm>
            <a:custGeom>
              <a:avLst/>
              <a:gdLst/>
              <a:ahLst/>
              <a:cxnLst/>
              <a:rect l="l" t="t" r="r" b="b"/>
              <a:pathLst>
                <a:path w="5889980" h="1269600">
                  <a:moveTo>
                    <a:pt x="0" y="0"/>
                  </a:moveTo>
                  <a:lnTo>
                    <a:pt x="5889980" y="0"/>
                  </a:lnTo>
                  <a:lnTo>
                    <a:pt x="5889980" y="1269600"/>
                  </a:lnTo>
                  <a:lnTo>
                    <a:pt x="0" y="126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5889980" cy="127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791"/>
                </a:lnSpc>
              </a:pPr>
              <a:r>
                <a:rPr lang="en-US" sz="1493" i="1" dirty="0">
                  <a:solidFill>
                    <a:srgbClr val="000000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Loyalty and Compassion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6155855" y="2756214"/>
            <a:ext cx="2321104" cy="2190256"/>
          </a:xfrm>
          <a:custGeom>
            <a:avLst/>
            <a:gdLst/>
            <a:ahLst/>
            <a:cxnLst/>
            <a:rect l="l" t="t" r="r" b="b"/>
            <a:pathLst>
              <a:path w="2321104" h="2190256">
                <a:moveTo>
                  <a:pt x="0" y="0"/>
                </a:moveTo>
                <a:lnTo>
                  <a:pt x="2321104" y="0"/>
                </a:lnTo>
                <a:lnTo>
                  <a:pt x="2321104" y="2190256"/>
                </a:lnTo>
                <a:lnTo>
                  <a:pt x="0" y="21902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0908" r="-5672" b="-9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731520" y="2756214"/>
            <a:ext cx="2321104" cy="2190256"/>
          </a:xfrm>
          <a:custGeom>
            <a:avLst/>
            <a:gdLst/>
            <a:ahLst/>
            <a:cxnLst/>
            <a:rect l="l" t="t" r="r" b="b"/>
            <a:pathLst>
              <a:path w="2321104" h="2190256">
                <a:moveTo>
                  <a:pt x="0" y="0"/>
                </a:moveTo>
                <a:lnTo>
                  <a:pt x="2321104" y="0"/>
                </a:lnTo>
                <a:lnTo>
                  <a:pt x="2321104" y="2190256"/>
                </a:lnTo>
                <a:lnTo>
                  <a:pt x="0" y="21902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538" r="-284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14400" y="45720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C8C8C8"/>
                </a:solidFill>
              </a:rPr>
              <a:t>NhanNgocThach – For Educational Use Only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48922"/>
            <a:ext cx="9753600" cy="7245534"/>
          </a:xfrm>
          <a:custGeom>
            <a:avLst/>
            <a:gdLst/>
            <a:ahLst/>
            <a:cxnLst/>
            <a:rect l="l" t="t" r="r" b="b"/>
            <a:pathLst>
              <a:path w="9851118" h="7245534">
                <a:moveTo>
                  <a:pt x="0" y="0"/>
                </a:moveTo>
                <a:lnTo>
                  <a:pt x="9851118" y="0"/>
                </a:lnTo>
                <a:lnTo>
                  <a:pt x="9851118" y="7245534"/>
                </a:lnTo>
                <a:lnTo>
                  <a:pt x="0" y="7245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47958" y="5144404"/>
            <a:ext cx="4551790" cy="804702"/>
          </a:xfrm>
          <a:custGeom>
            <a:avLst/>
            <a:gdLst/>
            <a:ahLst/>
            <a:cxnLst/>
            <a:rect l="l" t="t" r="r" b="b"/>
            <a:pathLst>
              <a:path w="4551790" h="804702">
                <a:moveTo>
                  <a:pt x="0" y="0"/>
                </a:moveTo>
                <a:lnTo>
                  <a:pt x="4551789" y="0"/>
                </a:lnTo>
                <a:lnTo>
                  <a:pt x="4551789" y="804702"/>
                </a:lnTo>
                <a:lnTo>
                  <a:pt x="0" y="8047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8028903" y="7486605"/>
            <a:ext cx="1773510" cy="415702"/>
            <a:chOff x="0" y="0"/>
            <a:chExt cx="4433776" cy="10392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33443" cy="1039241"/>
            </a:xfrm>
            <a:custGeom>
              <a:avLst/>
              <a:gdLst/>
              <a:ahLst/>
              <a:cxnLst/>
              <a:rect l="l" t="t" r="r" b="b"/>
              <a:pathLst>
                <a:path w="4433443" h="1039241">
                  <a:moveTo>
                    <a:pt x="99314" y="0"/>
                  </a:moveTo>
                  <a:cubicBezTo>
                    <a:pt x="826516" y="0"/>
                    <a:pt x="1735709" y="85852"/>
                    <a:pt x="2740025" y="371983"/>
                  </a:cubicBezTo>
                  <a:cubicBezTo>
                    <a:pt x="3387090" y="559816"/>
                    <a:pt x="3950081" y="795274"/>
                    <a:pt x="4433443" y="1039241"/>
                  </a:cubicBezTo>
                  <a:cubicBezTo>
                    <a:pt x="3484372" y="744728"/>
                    <a:pt x="2509266" y="607441"/>
                    <a:pt x="1529080" y="607441"/>
                  </a:cubicBezTo>
                  <a:cubicBezTo>
                    <a:pt x="1019810" y="607441"/>
                    <a:pt x="509270" y="644652"/>
                    <a:pt x="0" y="715518"/>
                  </a:cubicBezTo>
                  <a:lnTo>
                    <a:pt x="0" y="635"/>
                  </a:lnTo>
                  <a:cubicBezTo>
                    <a:pt x="32893" y="381"/>
                    <a:pt x="65786" y="0"/>
                    <a:pt x="99314" y="0"/>
                  </a:cubicBezTo>
                  <a:close/>
                </a:path>
              </a:pathLst>
            </a:custGeom>
            <a:solidFill>
              <a:srgbClr val="FF8F7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82400" y="877923"/>
            <a:ext cx="4588800" cy="583680"/>
            <a:chOff x="0" y="0"/>
            <a:chExt cx="11472000" cy="1459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72000" cy="1459200"/>
            </a:xfrm>
            <a:custGeom>
              <a:avLst/>
              <a:gdLst/>
              <a:ahLst/>
              <a:cxnLst/>
              <a:rect l="l" t="t" r="r" b="b"/>
              <a:pathLst>
                <a:path w="11472000" h="1459200">
                  <a:moveTo>
                    <a:pt x="0" y="0"/>
                  </a:moveTo>
                  <a:lnTo>
                    <a:pt x="11472000" y="0"/>
                  </a:lnTo>
                  <a:lnTo>
                    <a:pt x="11472000" y="1459200"/>
                  </a:lnTo>
                  <a:lnTo>
                    <a:pt x="0" y="145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1472000" cy="14782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0"/>
                </a:lnSpc>
              </a:pPr>
              <a:r>
                <a:rPr lang="en-US" sz="26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Their Relationship Changes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7544" y="799443"/>
            <a:ext cx="5158430" cy="46832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4400" y="45720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C8C8C8"/>
                </a:solidFill>
              </a:rPr>
              <a:t>NhanNgocThach – For Educational Use Only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D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8133" y="428773"/>
            <a:ext cx="8665319" cy="6489872"/>
          </a:xfrm>
          <a:custGeom>
            <a:avLst/>
            <a:gdLst/>
            <a:ahLst/>
            <a:cxnLst/>
            <a:rect l="l" t="t" r="r" b="b"/>
            <a:pathLst>
              <a:path w="8665319" h="6489872">
                <a:moveTo>
                  <a:pt x="0" y="0"/>
                </a:moveTo>
                <a:lnTo>
                  <a:pt x="8665319" y="0"/>
                </a:lnTo>
                <a:lnTo>
                  <a:pt x="8665319" y="6489872"/>
                </a:lnTo>
                <a:lnTo>
                  <a:pt x="0" y="6489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8091" y="5793215"/>
            <a:ext cx="2993409" cy="518278"/>
          </a:xfrm>
          <a:custGeom>
            <a:avLst/>
            <a:gdLst/>
            <a:ahLst/>
            <a:cxnLst/>
            <a:rect l="l" t="t" r="r" b="b"/>
            <a:pathLst>
              <a:path w="2993409" h="518278">
                <a:moveTo>
                  <a:pt x="0" y="0"/>
                </a:moveTo>
                <a:lnTo>
                  <a:pt x="2993409" y="0"/>
                </a:lnTo>
                <a:lnTo>
                  <a:pt x="2993409" y="518278"/>
                </a:lnTo>
                <a:lnTo>
                  <a:pt x="0" y="518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8253120" y="428773"/>
            <a:ext cx="1500480" cy="6489872"/>
            <a:chOff x="0" y="0"/>
            <a:chExt cx="3751200" cy="162246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1199" cy="16224731"/>
            </a:xfrm>
            <a:custGeom>
              <a:avLst/>
              <a:gdLst/>
              <a:ahLst/>
              <a:cxnLst/>
              <a:rect l="l" t="t" r="r" b="b"/>
              <a:pathLst>
                <a:path w="3751199" h="16224731">
                  <a:moveTo>
                    <a:pt x="0" y="0"/>
                  </a:moveTo>
                  <a:lnTo>
                    <a:pt x="3751199" y="0"/>
                  </a:lnTo>
                  <a:lnTo>
                    <a:pt x="3751199" y="16224731"/>
                  </a:lnTo>
                  <a:lnTo>
                    <a:pt x="0" y="16224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34370" y="1125697"/>
            <a:ext cx="3368587" cy="781055"/>
            <a:chOff x="0" y="0"/>
            <a:chExt cx="8421466" cy="19526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21467" cy="1952637"/>
            </a:xfrm>
            <a:custGeom>
              <a:avLst/>
              <a:gdLst/>
              <a:ahLst/>
              <a:cxnLst/>
              <a:rect l="l" t="t" r="r" b="b"/>
              <a:pathLst>
                <a:path w="8421467" h="1952637">
                  <a:moveTo>
                    <a:pt x="0" y="0"/>
                  </a:moveTo>
                  <a:lnTo>
                    <a:pt x="8421467" y="0"/>
                  </a:lnTo>
                  <a:lnTo>
                    <a:pt x="8421467" y="1952637"/>
                  </a:lnTo>
                  <a:lnTo>
                    <a:pt x="0" y="19526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421466" cy="19716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0"/>
                </a:lnSpc>
              </a:pPr>
              <a:r>
                <a:rPr lang="en-US" sz="26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They Both Lost Prim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43520" y="2482648"/>
            <a:ext cx="5832960" cy="1866536"/>
            <a:chOff x="0" y="0"/>
            <a:chExt cx="14582400" cy="46663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582400" cy="4666341"/>
            </a:xfrm>
            <a:custGeom>
              <a:avLst/>
              <a:gdLst/>
              <a:ahLst/>
              <a:cxnLst/>
              <a:rect l="l" t="t" r="r" b="b"/>
              <a:pathLst>
                <a:path w="14582400" h="4666341">
                  <a:moveTo>
                    <a:pt x="0" y="0"/>
                  </a:moveTo>
                  <a:lnTo>
                    <a:pt x="14582400" y="0"/>
                  </a:lnTo>
                  <a:lnTo>
                    <a:pt x="14582400" y="4666341"/>
                  </a:lnTo>
                  <a:lnTo>
                    <a:pt x="0" y="46663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4582400" cy="47234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88"/>
                </a:lnSpc>
              </a:pPr>
              <a:r>
                <a:rPr lang="en-US" sz="2600" i="1" dirty="0">
                  <a:solidFill>
                    <a:srgbClr val="595959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""I fall on my knees, fists clenched, and I'm sobbing into his fur. But he only sits there, hating me, watching."</a:t>
              </a:r>
            </a:p>
            <a:p>
              <a:pPr algn="l">
                <a:lnSpc>
                  <a:spcPts val="3588"/>
                </a:lnSpc>
              </a:pPr>
              <a:endParaRPr lang="en-US" sz="2600" i="1" dirty="0">
                <a:solidFill>
                  <a:srgbClr val="595959"/>
                </a:solidFill>
                <a:latin typeface="Arimo Italics"/>
                <a:ea typeface="Arimo Italics"/>
                <a:cs typeface="Arimo Italics"/>
                <a:sym typeface="Arimo Italics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14400" y="45720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C8C8C8"/>
                </a:solidFill>
              </a:rPr>
              <a:t>NhanNgocThach – For Educational Use Only</a:t>
            </a:r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F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800" y="656773"/>
            <a:ext cx="9851118" cy="7245534"/>
          </a:xfrm>
          <a:custGeom>
            <a:avLst/>
            <a:gdLst/>
            <a:ahLst/>
            <a:cxnLst/>
            <a:rect l="l" t="t" r="r" b="b"/>
            <a:pathLst>
              <a:path w="9851118" h="7245534">
                <a:moveTo>
                  <a:pt x="0" y="0"/>
                </a:moveTo>
                <a:lnTo>
                  <a:pt x="9851118" y="0"/>
                </a:lnTo>
                <a:lnTo>
                  <a:pt x="9851118" y="7245534"/>
                </a:lnTo>
                <a:lnTo>
                  <a:pt x="0" y="72455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965" y="5330379"/>
            <a:ext cx="4551790" cy="804702"/>
          </a:xfrm>
          <a:custGeom>
            <a:avLst/>
            <a:gdLst/>
            <a:ahLst/>
            <a:cxnLst/>
            <a:rect l="l" t="t" r="r" b="b"/>
            <a:pathLst>
              <a:path w="4551790" h="804702">
                <a:moveTo>
                  <a:pt x="0" y="0"/>
                </a:moveTo>
                <a:lnTo>
                  <a:pt x="4551790" y="0"/>
                </a:lnTo>
                <a:lnTo>
                  <a:pt x="4551790" y="804702"/>
                </a:lnTo>
                <a:lnTo>
                  <a:pt x="0" y="8047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8028903" y="7486605"/>
            <a:ext cx="1773510" cy="415702"/>
            <a:chOff x="0" y="0"/>
            <a:chExt cx="4433776" cy="10392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33443" cy="1039241"/>
            </a:xfrm>
            <a:custGeom>
              <a:avLst/>
              <a:gdLst/>
              <a:ahLst/>
              <a:cxnLst/>
              <a:rect l="l" t="t" r="r" b="b"/>
              <a:pathLst>
                <a:path w="4433443" h="1039241">
                  <a:moveTo>
                    <a:pt x="99314" y="0"/>
                  </a:moveTo>
                  <a:cubicBezTo>
                    <a:pt x="826516" y="0"/>
                    <a:pt x="1735709" y="85852"/>
                    <a:pt x="2740025" y="371983"/>
                  </a:cubicBezTo>
                  <a:cubicBezTo>
                    <a:pt x="3387090" y="559816"/>
                    <a:pt x="3950081" y="795274"/>
                    <a:pt x="4433443" y="1039241"/>
                  </a:cubicBezTo>
                  <a:cubicBezTo>
                    <a:pt x="3484372" y="744728"/>
                    <a:pt x="2509266" y="607441"/>
                    <a:pt x="1529080" y="607441"/>
                  </a:cubicBezTo>
                  <a:cubicBezTo>
                    <a:pt x="1019810" y="607441"/>
                    <a:pt x="509270" y="644652"/>
                    <a:pt x="0" y="715518"/>
                  </a:cubicBezTo>
                  <a:lnTo>
                    <a:pt x="0" y="635"/>
                  </a:lnTo>
                  <a:cubicBezTo>
                    <a:pt x="32893" y="381"/>
                    <a:pt x="65786" y="0"/>
                    <a:pt x="99314" y="0"/>
                  </a:cubicBezTo>
                  <a:close/>
                </a:path>
              </a:pathLst>
            </a:custGeom>
            <a:solidFill>
              <a:srgbClr val="FF8F7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5922" y="1075298"/>
            <a:ext cx="5538666" cy="583680"/>
            <a:chOff x="0" y="0"/>
            <a:chExt cx="13846664" cy="1459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46663" cy="1459200"/>
            </a:xfrm>
            <a:custGeom>
              <a:avLst/>
              <a:gdLst/>
              <a:ahLst/>
              <a:cxnLst/>
              <a:rect l="l" t="t" r="r" b="b"/>
              <a:pathLst>
                <a:path w="13846663" h="1459200">
                  <a:moveTo>
                    <a:pt x="0" y="0"/>
                  </a:moveTo>
                  <a:lnTo>
                    <a:pt x="13846663" y="0"/>
                  </a:lnTo>
                  <a:lnTo>
                    <a:pt x="13846663" y="1459200"/>
                  </a:lnTo>
                  <a:lnTo>
                    <a:pt x="0" y="145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3846664" cy="14782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0"/>
                </a:lnSpc>
              </a:pPr>
              <a:r>
                <a:rPr lang="en-US" sz="26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 Moment of Pain and Connection</a:t>
              </a:r>
            </a:p>
          </p:txBody>
        </p:sp>
      </p:grpSp>
      <p:pic>
        <p:nvPicPr>
          <p:cNvPr id="12" name="Download">
            <a:hlinkClick r:id="" action="ppaction://media"/>
            <a:extLst>
              <a:ext uri="{FF2B5EF4-FFF2-40B4-BE49-F238E27FC236}">
                <a16:creationId xmlns:a16="http://schemas.microsoft.com/office/drawing/2014/main" id="{D32B413E-7543-30D8-2EE6-678936459B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62200" y="1634659"/>
            <a:ext cx="4800600" cy="3657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4400" y="45720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C8C8C8"/>
                </a:solidFill>
              </a:rPr>
              <a:t>NhanNgocThach – For Educational Use Only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1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D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79" y="1179141"/>
            <a:ext cx="9878966" cy="6161186"/>
          </a:xfrm>
          <a:custGeom>
            <a:avLst/>
            <a:gdLst/>
            <a:ahLst/>
            <a:cxnLst/>
            <a:rect l="l" t="t" r="r" b="b"/>
            <a:pathLst>
              <a:path w="9878966" h="6161186">
                <a:moveTo>
                  <a:pt x="0" y="0"/>
                </a:moveTo>
                <a:lnTo>
                  <a:pt x="9878966" y="0"/>
                </a:lnTo>
                <a:lnTo>
                  <a:pt x="9878966" y="6161186"/>
                </a:lnTo>
                <a:lnTo>
                  <a:pt x="0" y="616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2679" y="1090613"/>
            <a:ext cx="9878966" cy="758006"/>
          </a:xfrm>
          <a:custGeom>
            <a:avLst/>
            <a:gdLst/>
            <a:ahLst/>
            <a:cxnLst/>
            <a:rect l="l" t="t" r="r" b="b"/>
            <a:pathLst>
              <a:path w="9878966" h="758006">
                <a:moveTo>
                  <a:pt x="0" y="0"/>
                </a:moveTo>
                <a:lnTo>
                  <a:pt x="9878966" y="0"/>
                </a:lnTo>
                <a:lnTo>
                  <a:pt x="9878966" y="758007"/>
                </a:lnTo>
                <a:lnTo>
                  <a:pt x="0" y="758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697500" y="2010169"/>
            <a:ext cx="2130000" cy="59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sz="2800" b="1" dirty="0"/>
              <a:t>Last Thoughts</a:t>
            </a:r>
            <a:endParaRPr lang="en-US" sz="2800" dirty="0"/>
          </a:p>
        </p:txBody>
      </p:sp>
      <p:pic>
        <p:nvPicPr>
          <p:cNvPr id="1028" name="Picture 4" descr="Katniss &amp; Buttercup">
            <a:extLst>
              <a:ext uri="{FF2B5EF4-FFF2-40B4-BE49-F238E27FC236}">
                <a16:creationId xmlns:a16="http://schemas.microsoft.com/office/drawing/2014/main" id="{71298395-EBF0-84A1-7C39-F0D86C8FF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2689997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TextBox 1028"/>
          <p:cNvSpPr txBox="1"/>
          <p:nvPr/>
        </p:nvSpPr>
        <p:spPr>
          <a:xfrm>
            <a:off x="914400" y="45720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C8C8C8"/>
                </a:solidFill>
              </a:rPr>
              <a:t>NhanNgocThach – For Educational Use Only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893B5526-822E-2429-9F72-61284507088B}"/>
              </a:ext>
            </a:extLst>
          </p:cNvPr>
          <p:cNvSpPr txBox="1"/>
          <p:nvPr/>
        </p:nvSpPr>
        <p:spPr>
          <a:xfrm>
            <a:off x="685800" y="6553200"/>
            <a:ext cx="1444200" cy="2348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1619"/>
              </a:lnSpc>
            </a:pPr>
            <a:r>
              <a:rPr lang="en-US" sz="1173" dirty="0">
                <a:solidFill>
                  <a:srgbClr val="595959"/>
                </a:solidFill>
                <a:latin typeface="Varela Round"/>
                <a:ea typeface="Varela Round"/>
                <a:cs typeface="Varela Round"/>
                <a:sym typeface="Varela Round"/>
              </a:rPr>
              <a:t>Nhan Ngoc Thach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4400" y="45720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C8C8C8"/>
                </a:solidFill>
              </a:rPr>
              <a:t>NhanNgocThach – For Educational Use Only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1008</Words>
  <Application>Microsoft Office PowerPoint</Application>
  <PresentationFormat>Custom</PresentationFormat>
  <Paragraphs>51</Paragraphs>
  <Slides>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Varela Round</vt:lpstr>
      <vt:lpstr>Aptos</vt:lpstr>
      <vt:lpstr>Arimo Italics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Date</dc:title>
  <cp:lastModifiedBy>Nhan, Ngoc Thach</cp:lastModifiedBy>
  <cp:revision>3</cp:revision>
  <dcterms:created xsi:type="dcterms:W3CDTF">2006-08-16T00:00:00Z</dcterms:created>
  <dcterms:modified xsi:type="dcterms:W3CDTF">2025-04-17T15:51:04Z</dcterms:modified>
  <dc:identifier>DAGk2fK2LBI</dc:identifier>
</cp:coreProperties>
</file>